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58" r:id="rId6"/>
    <p:sldId id="260" r:id="rId7"/>
    <p:sldId id="267" r:id="rId8"/>
    <p:sldId id="269" r:id="rId9"/>
    <p:sldId id="270" r:id="rId10"/>
    <p:sldId id="274" r:id="rId11"/>
    <p:sldId id="271" r:id="rId12"/>
    <p:sldId id="272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56" d="100"/>
          <a:sy n="56" d="100"/>
        </p:scale>
        <p:origin x="134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91440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Школьный музей «Истоки».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85784" y="5286388"/>
            <a:ext cx="9715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ело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Новогеоргиевка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 advTm="5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Давайте,люди,никогда об этом не забудем!</a:t>
            </a:r>
            <a:endParaRPr lang="ru-RU" dirty="0"/>
          </a:p>
        </p:txBody>
      </p:sp>
      <p:pic>
        <p:nvPicPr>
          <p:cNvPr id="28674" name="Picture 2" descr="H:\Музей\P51325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7615262" cy="350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Приморцы-герои войны.</a:t>
            </a:r>
            <a:endParaRPr lang="ru-RU" dirty="0"/>
          </a:p>
        </p:txBody>
      </p:sp>
      <p:pic>
        <p:nvPicPr>
          <p:cNvPr id="26626" name="Picture 2" descr="H:\Музей\P101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4038600" cy="33627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6628" name="Picture 4" descr="H:\Музей\P101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7430"/>
            <a:ext cx="4038600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События на Хасане.</a:t>
            </a:r>
            <a:endParaRPr lang="ru-RU" dirty="0"/>
          </a:p>
        </p:txBody>
      </p:sp>
      <p:pic>
        <p:nvPicPr>
          <p:cNvPr id="27650" name="Picture 2" descr="H:\Музей\P51325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1678"/>
            <a:ext cx="4038600" cy="35806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652" name="Picture 4" descr="H:\Музей\P51325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71678"/>
            <a:ext cx="4038600" cy="3571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«Мира не узнаешь- </a:t>
            </a:r>
            <a:br>
              <a:rPr lang="ru-RU" dirty="0" smtClean="0"/>
            </a:br>
            <a:r>
              <a:rPr lang="ru-RU" dirty="0" smtClean="0"/>
              <a:t>не зная края своего»</a:t>
            </a:r>
            <a:endParaRPr lang="ru-RU" dirty="0"/>
          </a:p>
        </p:txBody>
      </p:sp>
      <p:pic>
        <p:nvPicPr>
          <p:cNvPr id="29701" name="Picture 5" descr="H:\Музей\P5132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43116"/>
            <a:ext cx="4495800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H:\Музей\P51325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281518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 участниках войн, тружениках нашего села.</a:t>
            </a:r>
            <a:endParaRPr lang="ru-RU" dirty="0"/>
          </a:p>
        </p:txBody>
      </p:sp>
      <p:pic>
        <p:nvPicPr>
          <p:cNvPr id="30722" name="Picture 2" descr="H:\Музей\P51325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3" name="Picture 3" descr="H:\Музей\P51325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643314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14950"/>
            <a:ext cx="82296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каждого экспоната своя история…</a:t>
            </a:r>
            <a:endParaRPr lang="ru-RU" dirty="0"/>
          </a:p>
        </p:txBody>
      </p:sp>
      <p:pic>
        <p:nvPicPr>
          <p:cNvPr id="31746" name="Picture 2" descr="H:\Музей\P51325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42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Маленький школьный музей, но с большой своей историей, которая о многом расскажет нам и нашим потомкам.</a:t>
            </a:r>
          </a:p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Мы все очень гордимся, что  в нашем маленьком селе  есть музей, где проводятся уроки, познавательные экскурсии, встречи с интересными людьми, выставки. Посетители музея – это не только ученики нашей школы. Стало хорошей традицией, когда на вечерах  встречаются одноклассники, бывшие выпускники, непременно побывать в нем , оставить автограф…</a:t>
            </a:r>
          </a:p>
          <a:p>
            <a:pPr algn="ctr"/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Сегодня наш музей – это не только помещение, где можно узнать историю села, но и пытливо рассматривать целые коллекции, которые стали </a:t>
            </a:r>
          </a:p>
          <a:p>
            <a:pPr algn="ctr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основой для создания  музейных экспозиций. Первые фотографии, сувениры, значки, календари, вазочки и т.д.  – всё это превращалось в «летопись» жизни села, его окружения.</a:t>
            </a:r>
          </a:p>
          <a:p>
            <a:pPr algn="ctr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2867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экскурсия по музею:</a:t>
            </a:r>
            <a:endParaRPr lang="ru-RU" sz="6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43381"/>
            <a:ext cx="9144000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«ИСТОКИ» </a:t>
            </a:r>
            <a:endParaRPr lang="ru-RU" sz="3600" dirty="0"/>
          </a:p>
        </p:txBody>
      </p:sp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Создатели села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5" t="1814" r="4202" b="26186"/>
          <a:stretch/>
        </p:blipFill>
        <p:spPr>
          <a:xfrm>
            <a:off x="539552" y="2261486"/>
            <a:ext cx="3008334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78238" y="2060575"/>
            <a:ext cx="49688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400" b="1" i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Ночевной</a:t>
            </a: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 </a:t>
            </a:r>
            <a:r>
              <a:rPr lang="ru-RU" sz="2400" b="1" i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Матвей</a:t>
            </a:r>
            <a:r>
              <a:rPr lang="ru-RU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-донской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 казак  </a:t>
            </a: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Кавалер трех Георгиевских крестов ,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 основатель с. Новогеоргиевка, </a:t>
            </a:r>
            <a:r>
              <a:rPr lang="ru-RU" sz="24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наказной  </a:t>
            </a:r>
            <a:r>
              <a:rPr lang="ru-RU" sz="2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атаман Уссурийского казачьего  войска 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.Родился в 50-х г. 19 </a:t>
            </a:r>
            <a:r>
              <a:rPr lang="ru-RU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веке.Умер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 в 1935 г. в селе </a:t>
            </a:r>
            <a:r>
              <a:rPr lang="ru-RU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Умликан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 , </a:t>
            </a:r>
            <a:r>
              <a:rPr lang="ru-RU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Зейского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  </a:t>
            </a:r>
            <a:r>
              <a:rPr lang="ru-RU" sz="2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р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, Амурской области ,  будучи репрессированным.</a:t>
            </a:r>
          </a:p>
        </p:txBody>
      </p:sp>
    </p:spTree>
  </p:cSld>
  <p:clrMapOvr>
    <a:masterClrMapping/>
  </p:clrMapOvr>
  <p:transition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История создания села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2214554"/>
            <a:ext cx="7416800" cy="3816350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indent="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1872 г. в г.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Оренбурге собрался казачий круг 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Оренбургского казачьего </a:t>
            </a: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войска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.Войсковой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атаман зачитал кругу царскую депешу , в которой царь Александр</a:t>
            </a:r>
            <a:r>
              <a:rPr lang="en-US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lll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призвал Оренбургских казаков ехать на дальневосточные русские земли , и осваивать их . Был на этом кругу и полный георгиевский кавалер, отличившийся на </a:t>
            </a: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Шилке-Матвей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Ночевной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Атаман подзадорил Матвея-кому не первым записываться, как не георгиевскому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кавалеру?Атаман,Матвей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несколько казаков определи  место будущего села и сообщили об этом в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упназвать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станицу-Георгиевской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т.к.Матвей-георгиевский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кавалер.Матвей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предложил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равление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1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Уссурийскогоказачьего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войска , где войсковой атаман посоветовал назвать её- 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Новая Георгиевка 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т.к строиться она будет на новом месте. </a:t>
            </a:r>
            <a:r>
              <a:rPr lang="ru-RU" sz="18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Так,в</a:t>
            </a:r>
            <a:r>
              <a:rPr lang="ru-RU" sz="1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1877 году начала строиться Новогеоргиевка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marL="548640" indent="0" algn="ctr"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ru-RU" sz="1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advTm="4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2465290" cy="50006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Казачья изба</a:t>
            </a:r>
            <a:endParaRPr lang="ru-RU" sz="5400" dirty="0"/>
          </a:p>
        </p:txBody>
      </p:sp>
      <p:pic>
        <p:nvPicPr>
          <p:cNvPr id="22531" name="Picture 3" descr="H:\Музей\P51325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Музей\P51325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03262"/>
            <a:ext cx="4038600" cy="3582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79" name="Picture 3" descr="H:\Музей\P1010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038600" cy="3793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«По страницам военных лет…»</a:t>
            </a:r>
            <a:endParaRPr lang="ru-RU" dirty="0"/>
          </a:p>
        </p:txBody>
      </p:sp>
      <p:pic>
        <p:nvPicPr>
          <p:cNvPr id="25602" name="Picture 2" descr="H:\Музей\P51325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4038600" cy="3366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 descr="H:\Музей\P51325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5992"/>
            <a:ext cx="4038600" cy="3366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5000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</TotalTime>
  <Words>345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Создатели села </vt:lpstr>
      <vt:lpstr>История создания села</vt:lpstr>
      <vt:lpstr>Казачья изба</vt:lpstr>
      <vt:lpstr>Презентация PowerPoint</vt:lpstr>
      <vt:lpstr>«По страницам военных лет…»</vt:lpstr>
      <vt:lpstr>Давайте,люди,никогда об этом не забудем!</vt:lpstr>
      <vt:lpstr>Приморцы-герои войны.</vt:lpstr>
      <vt:lpstr>События на Хасане.</vt:lpstr>
      <vt:lpstr>«Мира не узнаешь-  не зная края своего»</vt:lpstr>
      <vt:lpstr>Об участниках войн, тружениках нашего села.</vt:lpstr>
      <vt:lpstr>У каждого экспоната своя история…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Домашний</cp:lastModifiedBy>
  <cp:revision>12</cp:revision>
  <dcterms:created xsi:type="dcterms:W3CDTF">2012-10-11T10:42:57Z</dcterms:created>
  <dcterms:modified xsi:type="dcterms:W3CDTF">2017-11-13T11:52:55Z</dcterms:modified>
</cp:coreProperties>
</file>